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06884D-CAA8-4CF4-A399-A7D3D4951E62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E0303C8-A2B5-47F1-8841-4DD0E253E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d0bad0bed0bbd0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33375"/>
            <a:ext cx="482441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0bad0bed0bbd0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47664" y="5157192"/>
            <a:ext cx="759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 – ҰЛЛТТЫҢ  ТІРЕГІ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Documents\library\Desktop\116SSCAM\SDC10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960440" cy="2880320"/>
          </a:xfrm>
          <a:prstGeom prst="rect">
            <a:avLst/>
          </a:prstGeom>
          <a:noFill/>
        </p:spPr>
      </p:pic>
      <p:pic>
        <p:nvPicPr>
          <p:cNvPr id="1027" name="Picture 3" descr="D:\Documents\library\Desktop\116SSCAM\SDC1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12976"/>
            <a:ext cx="3600400" cy="3456384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572000" y="191679"/>
            <a:ext cx="4032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Қазақ тілі бай тілдердің біріне жатады.Қазіргі қазақ тілі-саяси,ғылыми көркем әдебиет,публицистика,күнделікті радио мен телевизия хабарларында қолданылып жүрген Қазақстан Республикасының мемлекеттік тілі.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Сіздердің назарларынызға  «Қазақ тіл білімнің антологиясы»атты сериялық басылымды ұсыну мүмкіндігін көрдік. Бұл басылым С.Торайғыров атындағы Павлодар мемлекеттік университетінің Е.Бекмаханов атындағы «Өлкенің тарихы мен этнографиясын зерттеу» ғылыми-практикалық орталығында дайындалды.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Documents\library\Desktop\116SSCAM\SDC104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4320480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5" descr="C:\Users\TT\Desktop\Алия\Фото масс. меропр\Труды ученых ПГУ фото\SDC15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680520" cy="4392488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9552" y="476672"/>
            <a:ext cx="3600400" cy="521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Қазақ тіл білімі антологиясының басты мақсаты-классикалық үлгідегі жазылған ғылыми еңбектердің,тілдік зерттеулердің,ғылыми ой-тұжырымдардың қөрсеткішін кейінгі жас ғалымдарға,ұрпағымызға үлгі ету.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Қай елдің болмасын рухани мұрасын танып-талдаудың, бағалаудың ғылыми қалыптасқан шарттары бар. Мұндағы ғылыми ізденістер осы талаптардың биігінен көріне алған. Қазақ тіл ғылымындағы жетекші ойлар-тіл салаларының барлық бастау көзінің бұлағы.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Бұл антологияны құрайтын ғалымдардың еңбектері қазіргі кезде кітапханалардың сирек қорларында өте аз әрі санаулы болғандықтан және кейбіреулері тіпті жетіспейтіндіктен қайта жинақтап, жариялату ісі қолға алынды.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Қойылған талаптарды жүзеге асыру,орындау-яғни,мемлекеттік тілді оқытуға арналған оқулықтар мен оқу құралдарын соңғы талаптарға сай жазу,заман талабы.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Documents\library\Desktop\116SSCAM\SDC1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320480" cy="3068960"/>
          </a:xfrm>
          <a:prstGeom prst="rect">
            <a:avLst/>
          </a:prstGeom>
          <a:noFill/>
        </p:spPr>
      </p:pic>
      <p:pic>
        <p:nvPicPr>
          <p:cNvPr id="11265" name="Picture 1" descr="D:\Documents\library\Desktop\116SSCAM\SDC10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8640"/>
            <a:ext cx="3600400" cy="2952328"/>
          </a:xfrm>
          <a:prstGeom prst="rect">
            <a:avLst/>
          </a:prstGeom>
          <a:noFill/>
        </p:spPr>
      </p:pic>
      <p:pic>
        <p:nvPicPr>
          <p:cNvPr id="7" name="Picture 5" descr="C:\Users\TT\Desktop\Алия\Фото масс. меропр\Труды ученых ПГУ фото\SDC15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0648"/>
            <a:ext cx="3960440" cy="3168352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pic>
        <p:nvPicPr>
          <p:cNvPr id="8" name="Picture 3" descr="D:\Documents\library\Desktop\116SSCAM\SDC10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356992"/>
            <a:ext cx="352839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16632"/>
            <a:ext cx="896448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Баршаңызды бүгінгі Қазақстан Республикасының Тілдер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күні мерекесімен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жүректен құттықтаймыз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4"/>
            <a:ext cx="7704138" cy="43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5805264"/>
            <a:ext cx="799288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поздравляем всех с Днем языков народов Казахстана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Assel\Desktop\93woyw_lQjc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763713" y="836613"/>
            <a:ext cx="54721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479470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None/>
              <a:defRPr/>
            </a:pPr>
            <a:r>
              <a:rPr lang="kk-KZ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Елбасы сөзі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869160"/>
            <a:ext cx="676875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k-KZ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 тілінен артық қазақ үшін бұл дүниеде қымбат не бар екен!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5877272"/>
            <a:ext cx="3707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k-KZ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Нұрсұлтан </a:t>
            </a:r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Назарбаев</a:t>
            </a:r>
            <a:r>
              <a:rPr lang="en-US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6673"/>
            <a:ext cx="784887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k-KZ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Ақын-жазушылардың тіл туралы пікірлері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708920"/>
            <a:ext cx="3960440" cy="33156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3600"/>
            <a:ext cx="3888432" cy="3311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411760" y="404664"/>
            <a:ext cx="3744912" cy="299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3429000"/>
            <a:ext cx="885698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«Знание языка и культуры другого народа делает человека равноправным с этим народом, он чувствует себя вольно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…»</a:t>
            </a:r>
          </a:p>
        </p:txBody>
      </p:sp>
      <p:pic>
        <p:nvPicPr>
          <p:cNvPr id="7" name="Picture 7" descr="http://massaget.kz/userdata/news/news_15519/thumb_b/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1"/>
            <a:ext cx="363589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8024" y="5085184"/>
            <a:ext cx="302433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Абай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ssel\Desktop\Halel_Dosmuhamedov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783" cy="3185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0"/>
            <a:ext cx="266429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k-KZ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 – жұрттың жаны.</a:t>
            </a:r>
          </a:p>
          <a:p>
            <a:pPr algn="ctr">
              <a:buFont typeface="Wingdings" pitchFamily="2" charset="2"/>
              <a:buNone/>
              <a:defRPr/>
            </a:pPr>
            <a:endParaRPr lang="kk-KZ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kk-KZ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Тілінен айырылған жұрт – жойылған жұрт.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420888"/>
            <a:ext cx="673224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Х. Досмұхамедұлы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port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3264471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292080" y="3573016"/>
            <a:ext cx="3851920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тілінен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айырылған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 халқы  жасаған мәдени мұраның бәрінен құралақан қалады</a:t>
            </a: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           </a:t>
            </a:r>
            <a:r>
              <a:rPr lang="en-US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4725144"/>
            <a:ext cx="1907703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Ғ. </a:t>
            </a:r>
            <a:r>
              <a:rPr lang="ru-RU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Мүсірепов</a:t>
            </a:r>
            <a:r>
              <a:rPr lang="en-US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ssel\Desktop\Momishu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2808288" cy="280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131840" y="4725144"/>
            <a:ext cx="345638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k-KZ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Тіл байлығы, тіл тазалығы -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kk-KZ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ұлт қасиетінің салт-санасының негізгі өнеге белгісі.</a:t>
            </a:r>
          </a:p>
          <a:p>
            <a:pPr algn="ctr">
              <a:buFont typeface="Wingdings" pitchFamily="2" charset="2"/>
              <a:buNone/>
              <a:defRPr/>
            </a:pPr>
            <a:endParaRPr lang="kk-KZ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kk-KZ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Бауыржан Момыш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auezov_f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3861048"/>
            <a:ext cx="388843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kk-KZ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“Ұлттың тілі – сол ұлттың жаны, жан дүниесі. Ол жүректі соқтырып тұрған қан тамыры сияқты. Егерде қан тамыры жабылып қалса, жүрек те соғуын тоқтатпай ма? ”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733256"/>
            <a:ext cx="285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М. Әуезов     </a:t>
            </a:r>
            <a:endParaRPr lang="ru-RU" dirty="0"/>
          </a:p>
        </p:txBody>
      </p:sp>
      <p:pic>
        <p:nvPicPr>
          <p:cNvPr id="8" name="Picture 2" descr="C:\Users\Assel\Desktop\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20072" y="2996952"/>
            <a:ext cx="3456384" cy="32403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4048" y="764704"/>
            <a:ext cx="413995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“Халықтың мәнгі ғұмыры – </a:t>
            </a:r>
            <a:b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оның тілінде . Әрбір тіл өз халқы үшін  - Ұлы.”</a:t>
            </a:r>
            <a:b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234888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Ш. Айтматов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C:\Users\Assel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77951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kazak unn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0"/>
            <a:ext cx="349188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2996952"/>
            <a:ext cx="500404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Мемлекеттік тіл – қазақ тілі елімізде тұрып жатқан барлық қазақстандықтарды біріктіретін күш. </a:t>
            </a:r>
            <a:b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Қазақстан Республикасының </a:t>
            </a:r>
            <a:b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Президенті Н.Ә. Назарбаев</a:t>
            </a:r>
            <a:b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oprezi.ru/fl/image.raw?id=12&amp;type=img&amp;view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0"/>
            <a:ext cx="615617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 Республики Казахстан </a:t>
            </a:r>
            <a:b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«О языках в Республике Казахстан»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7488832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июля 1997 года принят Закон Республики Казахстан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«О языках в Республике Казахстан», в котором сказано: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«Язык  выдающееся достижение народа и его     неотъемлемый и неотделимый признак. Развитие языка целиком и полностью связано с развитием национальной культуры, и в этом плане язык выполняет свою общественную функцию».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Закон «обеспечивает одинаково уважительное отношение ко всем, без исключения, употребляемым в Республике Казахстан языкам» каждого из 130 народов, населяющих нашу страну.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58417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D:\Documents\library\Desktop\SDC10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92696"/>
            <a:ext cx="48600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1976</TotalTime>
  <Words>404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library</dc:creator>
  <cp:lastModifiedBy>library</cp:lastModifiedBy>
  <cp:revision>154</cp:revision>
  <dcterms:created xsi:type="dcterms:W3CDTF">2016-11-03T06:58:50Z</dcterms:created>
  <dcterms:modified xsi:type="dcterms:W3CDTF">2016-11-21T03:43:25Z</dcterms:modified>
</cp:coreProperties>
</file>