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9E7A-FC18-439B-81F1-57DD765EB5A9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E8F6-6E74-4A4E-B59D-9548229CC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4384-BBDA-47A6-8624-2E23B7E473E5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C9C7-C1DA-473A-8B10-72A5C93A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6015-C192-41FE-89CC-B4DB33AA5B56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0680-93A2-4142-8224-2E83F45EBC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AEF26-050F-4E4F-B0FE-6953CD67D819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8D0E-48BD-4F7E-995B-BEEBD8B57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CDE6-4AF5-46BF-B33F-14B6A010BD1B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47E4-2461-4604-AE63-BC563742EE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099F-F4AC-48C9-92A1-DD1D1F3E8337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F55D-33BD-4E84-B8E2-CD96F49A6B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AE7E-A158-4063-ADFC-78A814F58993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C683-7BBC-4859-B36B-802D0171F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D81-DED7-49D1-B1CF-7B842633707A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873-AB98-45EE-8C4D-DDAFA08B53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9EB8-5B30-41FF-8968-D24391B03872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E13F-23DC-46B4-A2E2-D4B405300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4998-D2A9-434B-A8A5-C8723D692924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5A53-9179-4508-BA5B-01FFEBE64C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DE1F4-06CF-49CA-9F56-927135913E4C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D6A5-D5FF-4082-AD36-776A90199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EC7CB-5BAA-40E2-8CCE-730C02C3E75A}" type="datetimeFigureOut">
              <a:rPr lang="ru-RU"/>
              <a:pPr>
                <a:defRPr/>
              </a:pPr>
              <a:t>05.05.2021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5CE921-9B8A-4133-95FD-FBBC977B80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3" r:id="rId2"/>
    <p:sldLayoutId id="2147483762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63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6;&#1091;&#1088;&#1072;&#1074;&#1083;&#1080;%20-%20&#1041;&#1077;&#1088;&#1085;&#1077;&#1089;%20&#1052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85014" cy="1785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dirty="0" smtClean="0"/>
              <a:t>Библиографический обзор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343275"/>
          </a:xfrm>
        </p:spPr>
        <p:txBody>
          <a:bodyPr/>
          <a:lstStyle/>
          <a:p>
            <a:pPr marR="0" algn="ctr" eaLnBrk="1" hangingPunct="1"/>
            <a:r>
              <a:rPr lang="kk-KZ" sz="4400" smtClean="0"/>
              <a:t>Посвященный  ДНЮ ПОБЕДЫ</a:t>
            </a:r>
          </a:p>
          <a:p>
            <a:pPr marR="0" algn="ctr" eaLnBrk="1" hangingPunct="1"/>
            <a:endParaRPr lang="kk-KZ" sz="4400" smtClean="0"/>
          </a:p>
          <a:p>
            <a:pPr marR="0" algn="l" eaLnBrk="1" hangingPunct="1"/>
            <a:r>
              <a:rPr lang="kk-KZ" sz="1800" smtClean="0"/>
              <a:t>Кунязова Айсулу</a:t>
            </a:r>
          </a:p>
          <a:p>
            <a:pPr marR="0" algn="ctr" eaLnBrk="1" hangingPunct="1"/>
            <a:endParaRPr lang="ru-RU" sz="4400" smtClean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000875" y="4929188"/>
            <a:ext cx="1928813" cy="1571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мать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786313" cy="6858000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Журавли - Бернес 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C:\Documents and Settings\Admin\Рабочий стол\Новая папка\вой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501062" cy="621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дети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3071813"/>
            <a:ext cx="5638800" cy="3786187"/>
          </a:xfrm>
        </p:spPr>
      </p:pic>
      <p:pic>
        <p:nvPicPr>
          <p:cNvPr id="16387" name="Picture 3" descr="C:\Documents and Settings\Admin\Рабочий стол\Новая папка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3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812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522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0"/>
            <a:ext cx="522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21431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latin typeface="a_AlbionicNr" pitchFamily="34" charset="-52"/>
              </a:rPr>
              <a:t> И пусть никто не думает,</a:t>
            </a:r>
            <a:br>
              <a:rPr lang="kk-KZ" dirty="0" smtClean="0">
                <a:latin typeface="a_AlbionicNr" pitchFamily="34" charset="-52"/>
              </a:rPr>
            </a:br>
            <a:r>
              <a:rPr lang="kk-KZ" dirty="0" smtClean="0">
                <a:latin typeface="a_AlbionicNr" pitchFamily="34" charset="-52"/>
              </a:rPr>
              <a:t> что мертвые не слышат,</a:t>
            </a:r>
            <a:br>
              <a:rPr lang="kk-KZ" dirty="0" smtClean="0">
                <a:latin typeface="a_AlbionicNr" pitchFamily="34" charset="-52"/>
              </a:rPr>
            </a:br>
            <a:r>
              <a:rPr lang="kk-KZ" dirty="0" smtClean="0">
                <a:latin typeface="a_AlbionicNr" pitchFamily="34" charset="-52"/>
              </a:rPr>
              <a:t> когда о них потомки говорят..... </a:t>
            </a:r>
            <a:endParaRPr lang="ru-RU" dirty="0">
              <a:latin typeface="a_AlbionicNr" pitchFamily="34" charset="-52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397125"/>
            <a:ext cx="64246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«… а превратились в белых журавлей»</a:t>
            </a:r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28813"/>
            <a:ext cx="692943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kk-KZ" sz="3600" smtClean="0"/>
              <a:t>Майдан Кусаинов </a:t>
            </a:r>
            <a:r>
              <a:rPr lang="ru-RU" sz="3600" smtClean="0"/>
              <a:t>«Фронтовая судьба солдата, Золотой фонд Отечества»</a:t>
            </a:r>
          </a:p>
        </p:txBody>
      </p:sp>
      <p:pic>
        <p:nvPicPr>
          <p:cNvPr id="6147" name="Picture 2" descr="C:\Documents and Settings\Admin\Рабочий стол\книги о войне\золотой фон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6300" y="1920875"/>
            <a:ext cx="3200400" cy="4433888"/>
          </a:xfrm>
        </p:spPr>
      </p:pic>
      <p:sp>
        <p:nvSpPr>
          <p:cNvPr id="6148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В книги представлены архивные документы проверок стрелковых дивизий в годы войны. Воссоздана хронология боевой деятельности 106-й казахской кавалерийской дивизии.</a:t>
            </a:r>
          </a:p>
        </p:txBody>
      </p:sp>
      <p:pic>
        <p:nvPicPr>
          <p:cNvPr id="6149" name="Picture 2" descr="C:\Documents and Settings\Admin\Рабочий стол\книги о войне\золотой фон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928813"/>
            <a:ext cx="32004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4000" dirty="0" smtClean="0"/>
              <a:t>Бауржан Момыш-улы </a:t>
            </a:r>
            <a:br>
              <a:rPr lang="kk-KZ" sz="4000" dirty="0" smtClean="0"/>
            </a:br>
            <a:r>
              <a:rPr lang="ru-RU" sz="4000" dirty="0" smtClean="0"/>
              <a:t>«За нами Москва»</a:t>
            </a:r>
            <a:endParaRPr lang="ru-RU" sz="4000" dirty="0"/>
          </a:p>
        </p:txBody>
      </p:sp>
      <p:pic>
        <p:nvPicPr>
          <p:cNvPr id="7171" name="Picture 2" descr="C:\Documents and Settings\Admin\Рабочий стол\книги о войне\за нами моск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1225" y="1920875"/>
            <a:ext cx="3130550" cy="4433888"/>
          </a:xfrm>
        </p:spPr>
      </p:pic>
      <p:sp>
        <p:nvSpPr>
          <p:cNvPr id="7172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Эта книга о боевых буднях и подвигах легендарных панфиловцев, разгроме гитлеровских воиск под Москвой. Ценность его произведений в их документальности.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00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err="1" smtClean="0"/>
              <a:t>Бауыржан</a:t>
            </a:r>
            <a:r>
              <a:rPr lang="ru-RU" sz="4000" dirty="0" smtClean="0"/>
              <a:t> </a:t>
            </a:r>
            <a:r>
              <a:rPr lang="ru-RU" sz="4000" dirty="0" err="1" smtClean="0"/>
              <a:t>Момыш-улы</a:t>
            </a:r>
            <a:r>
              <a:rPr lang="ru-RU" sz="4000" dirty="0" smtClean="0"/>
              <a:t> «Неисчезающий след»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8195" name="Picture 2" descr="C:\Documents and Settings\Admin\Рабочий стол\книги о войне\неисчезающий сле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9963" y="1943100"/>
            <a:ext cx="3013075" cy="4389438"/>
          </a:xfrm>
        </p:spPr>
      </p:pic>
      <p:sp>
        <p:nvSpPr>
          <p:cNvPr id="8196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Неисчезающий след – это воспоминания и дневники, автобиографические данные, В книге даны воспоминания известных государственных деятелей, братьев по перу легендарном полководце.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214313" y="357188"/>
            <a:ext cx="7500937" cy="1214437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Бауыржан Момыш-улы</a:t>
            </a:r>
            <a:br>
              <a:rPr lang="ru-RU" sz="4000" smtClean="0"/>
            </a:br>
            <a:r>
              <a:rPr lang="ru-RU" sz="4000" smtClean="0"/>
              <a:t>«Генерал Панфилов»</a:t>
            </a:r>
          </a:p>
        </p:txBody>
      </p:sp>
      <p:pic>
        <p:nvPicPr>
          <p:cNvPr id="9219" name="Picture 2" descr="C:\Documents and Settings\Admin\Рабочий стол\книги о войне\генерал панфил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286000"/>
            <a:ext cx="3013075" cy="4389438"/>
          </a:xfrm>
        </p:spPr>
      </p:pic>
      <p:sp>
        <p:nvSpPr>
          <p:cNvPr id="9220" name="Содержимое 4"/>
          <p:cNvSpPr>
            <a:spLocks noGrp="1"/>
          </p:cNvSpPr>
          <p:nvPr>
            <p:ph sz="half" idx="2"/>
          </p:nvPr>
        </p:nvSpPr>
        <p:spPr>
          <a:xfrm>
            <a:off x="4429125" y="1500188"/>
            <a:ext cx="4257675" cy="5000625"/>
          </a:xfrm>
        </p:spPr>
        <p:txBody>
          <a:bodyPr/>
          <a:lstStyle/>
          <a:p>
            <a:pPr eaLnBrk="1" hangingPunct="1"/>
            <a:r>
              <a:rPr lang="ru-RU" smtClean="0"/>
              <a:t>Боевой соратник генерала Панфилова, Момыш-улы посвятил эту книгу семидесятилетию со дня рождения своего прославленного командира и боевому пути Восьмой гвардейской стрелковой дивизии носящей имя полководца.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214437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Бауыржан Момыш-улы</a:t>
            </a:r>
            <a:br>
              <a:rPr lang="ru-RU" sz="4000" smtClean="0"/>
            </a:br>
            <a:r>
              <a:rPr lang="ru-RU" sz="4000" smtClean="0"/>
              <a:t>«Перо-самое тяжелое оружие»</a:t>
            </a:r>
          </a:p>
        </p:txBody>
      </p:sp>
      <p:pic>
        <p:nvPicPr>
          <p:cNvPr id="10243" name="Picture 2" descr="C:\Documents and Settings\Admin\Рабочий стол\книги о войне\перо сам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0275" y="1943100"/>
            <a:ext cx="3092450" cy="4389438"/>
          </a:xfrm>
        </p:spPr>
      </p:pic>
      <p:sp>
        <p:nvSpPr>
          <p:cNvPr id="10244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В этой книге собраны как раннее публиковавшиеся произведения, так и совершенно неизвестные рассказы.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Бауыржан Момыш-улы </a:t>
            </a:r>
            <a:br>
              <a:rPr lang="ru-RU" sz="4000" smtClean="0"/>
            </a:br>
            <a:r>
              <a:rPr lang="ru-RU" sz="4000" smtClean="0"/>
              <a:t>«Правда о войне»</a:t>
            </a:r>
          </a:p>
        </p:txBody>
      </p:sp>
      <p:pic>
        <p:nvPicPr>
          <p:cNvPr id="11267" name="Picture 2" descr="C:\Documents and Settings\Admin\Рабочий стол\книги о войне\правда о войн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9963" y="1943100"/>
            <a:ext cx="3013075" cy="4389438"/>
          </a:xfrm>
        </p:spPr>
      </p:pic>
      <p:sp>
        <p:nvSpPr>
          <p:cNvPr id="11268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Книга о дружбе фронтовиков, о настоящей фронтовой семье истинного воина.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Бауыржан Момыш-улы </a:t>
            </a:r>
            <a:br>
              <a:rPr lang="ru-RU" sz="4000" smtClean="0"/>
            </a:br>
            <a:r>
              <a:rPr lang="ru-RU" sz="4000" smtClean="0"/>
              <a:t>«Психология войны»</a:t>
            </a:r>
          </a:p>
        </p:txBody>
      </p:sp>
      <p:pic>
        <p:nvPicPr>
          <p:cNvPr id="12291" name="Picture 2" descr="C:\Documents and Settings\Admin\Рабочий стол\книги о войне\психология войн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9488" y="1943100"/>
            <a:ext cx="2994025" cy="4389438"/>
          </a:xfrm>
        </p:spPr>
      </p:pic>
      <p:sp>
        <p:nvSpPr>
          <p:cNvPr id="12292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В этой книге приведены все лекции Момыш-улы о психологии войны.</a:t>
            </a:r>
          </a:p>
          <a:p>
            <a:pPr eaLnBrk="1" hangingPunct="1"/>
            <a:r>
              <a:rPr lang="ru-RU" smtClean="0"/>
              <a:t>Книга рассчитана на широкий круг читателей.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Тереник М.С.</a:t>
            </a:r>
            <a:br>
              <a:rPr lang="ru-RU" sz="4000" smtClean="0"/>
            </a:br>
            <a:r>
              <a:rPr lang="ru-RU" sz="4000" smtClean="0"/>
              <a:t>«На защите родных рубежей»</a:t>
            </a:r>
          </a:p>
        </p:txBody>
      </p:sp>
      <p:pic>
        <p:nvPicPr>
          <p:cNvPr id="13315" name="Picture 2" descr="C:\Documents and Settings\Admin\Рабочий стол\книги о войне\тере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600" y="1943100"/>
            <a:ext cx="3225800" cy="4389438"/>
          </a:xfrm>
        </p:spPr>
      </p:pic>
      <p:sp>
        <p:nvSpPr>
          <p:cNvPr id="13316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Книга написана на основе документальных источников, добытых автором из архивов, сборников документов, публикаций в печати, иллюстрирована многочисленными фотодокументами.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215</Words>
  <Application>Microsoft Office PowerPoint</Application>
  <PresentationFormat>Экран (4:3)</PresentationFormat>
  <Paragraphs>23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Trebuchet MS</vt:lpstr>
      <vt:lpstr>Georgia</vt:lpstr>
      <vt:lpstr>Wingdings 2</vt:lpstr>
      <vt:lpstr>Calibri</vt:lpstr>
      <vt:lpstr>Поток</vt:lpstr>
      <vt:lpstr>Библиографический обзор</vt:lpstr>
      <vt:lpstr>Майдан Кусаинов «Фронтовая судьба солдата, Золотой фонд Отечества»</vt:lpstr>
      <vt:lpstr>Бауржан Момыш-улы  «За нами Москва»</vt:lpstr>
      <vt:lpstr>Бауыржан Момыш-улы «Неисчезающий след» </vt:lpstr>
      <vt:lpstr>Бауыржан Момыш-улы «Генерал Панфилов»</vt:lpstr>
      <vt:lpstr>Бауыржан Момыш-улы «Перо-самое тяжелое оружие»</vt:lpstr>
      <vt:lpstr>Бауыржан Момыш-улы  «Правда о войне»</vt:lpstr>
      <vt:lpstr>Бауыржан Момыш-улы  «Психология войны»</vt:lpstr>
      <vt:lpstr>Тереник М.С. «На защите родных рубежей»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И пусть никто не думает,  что мертвые не слышат,  когда о них потомки говорят..... </vt:lpstr>
      <vt:lpstr>«… а превратились в белых журавлей»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Библиографический обзор</dc:title>
  <dc:creator>Admin</dc:creator>
  <cp:lastModifiedBy>Kapasheva.r</cp:lastModifiedBy>
  <cp:revision>62</cp:revision>
  <dcterms:created xsi:type="dcterms:W3CDTF">2012-02-24T08:58:54Z</dcterms:created>
  <dcterms:modified xsi:type="dcterms:W3CDTF">2021-05-05T12:12:03Z</dcterms:modified>
</cp:coreProperties>
</file>